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handoutMasterIdLst>
    <p:handoutMasterId r:id="rId6"/>
  </p:handoutMasterIdLst>
  <p:sldIdLst>
    <p:sldId id="382" r:id="rId2"/>
    <p:sldId id="398" r:id="rId3"/>
    <p:sldId id="399" r:id="rId4"/>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B57455F-8C93-2E77-DF10-A377F055AE3D}"/>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(31)</a:t>
            </a:r>
          </a:p>
        </p:txBody>
      </p:sp>
      <p:sp>
        <p:nvSpPr>
          <p:cNvPr id="3" name="Date Placeholder 2">
            <a:extLst>
              <a:ext uri="{FF2B5EF4-FFF2-40B4-BE49-F238E27FC236}">
                <a16:creationId xmlns:a16="http://schemas.microsoft.com/office/drawing/2014/main" id="{D382CD27-5FB0-3034-E70B-9C8A374F52A9}"/>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7/10/2022 am class</a:t>
            </a:r>
          </a:p>
        </p:txBody>
      </p:sp>
      <p:sp>
        <p:nvSpPr>
          <p:cNvPr id="4" name="Footer Placeholder 3">
            <a:extLst>
              <a:ext uri="{FF2B5EF4-FFF2-40B4-BE49-F238E27FC236}">
                <a16:creationId xmlns:a16="http://schemas.microsoft.com/office/drawing/2014/main" id="{2E3ED72D-B841-127D-FB14-9EB6166BDEB6}"/>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3B105CC-7EAC-AA15-6EA0-35FCB2E50411}"/>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B2D36C22-50C6-4518-B896-D01398EF406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541684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(31)</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7/10/2022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C6D71C74-D24B-4692-AD4D-6C911E7F8981}" type="slidenum">
              <a:rPr lang="en-US" smtClean="0"/>
              <a:t>‹#›</a:t>
            </a:fld>
            <a:endParaRPr lang="en-US"/>
          </a:p>
        </p:txBody>
      </p:sp>
    </p:spTree>
    <p:extLst>
      <p:ext uri="{BB962C8B-B14F-4D97-AF65-F5344CB8AC3E}">
        <p14:creationId xmlns:p14="http://schemas.microsoft.com/office/powerpoint/2010/main" val="303303975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Isaiah 2:2-4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it shall come to pass in the latter days, that the mountain of Jehovah's house shall be established on the top of the mountains, and shall be exalted above the hills; and all nations shall flow unto it.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many peoples shall go and say, Come ye, and let us go up to the mountain of Jehovah, to the house of the God of Jacob; and he will teach us of his ways, and we will walk in his paths: for out of Zion shall go forth the law, and the word of Jehovah from Jerusalem.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will judge between the nations, and will decide concerning many peoples; and they shall beat their swords into plowshares, and their spears into pruning-hooks; nation shall not lift up sword against nation, neither shall they learn war any more.”</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Zechariah 2:10</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Sing and rejoice, O daughter of Zion; for, lo, I come, and I will dwell in the midst of thee, saith Jehovah.”</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Zechariah 9:9</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Rejoice greatly, O daughter of Zion; shout, O daughter of Jerusalem: behold, thy king cometh unto thee; he is just, and having salvation; lowly, and riding upon an ass, even upon a colt the foal of an ass.”</a:t>
            </a:r>
          </a:p>
        </p:txBody>
      </p:sp>
      <p:sp>
        <p:nvSpPr>
          <p:cNvPr id="4" name="Header Placeholder 3"/>
          <p:cNvSpPr>
            <a:spLocks noGrp="1"/>
          </p:cNvSpPr>
          <p:nvPr>
            <p:ph type="hdr" sz="quarter"/>
          </p:nvPr>
        </p:nvSpPr>
        <p:spPr/>
        <p:txBody>
          <a:bodyPr/>
          <a:lstStyle/>
          <a:p>
            <a:r>
              <a:rPr lang="en-US"/>
              <a:t>Class – A Study Of The Psalms (31)</a:t>
            </a:r>
          </a:p>
        </p:txBody>
      </p:sp>
      <p:sp>
        <p:nvSpPr>
          <p:cNvPr id="5" name="Date Placeholder 4"/>
          <p:cNvSpPr>
            <a:spLocks noGrp="1"/>
          </p:cNvSpPr>
          <p:nvPr>
            <p:ph type="dt" idx="1"/>
          </p:nvPr>
        </p:nvSpPr>
        <p:spPr/>
        <p:txBody>
          <a:bodyPr/>
          <a:lstStyle/>
          <a:p>
            <a:r>
              <a:rPr lang="en-US"/>
              <a:t>7/10/2022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C6D71C74-D24B-4692-AD4D-6C911E7F8981}" type="slidenum">
              <a:rPr lang="en-US" smtClean="0"/>
              <a:t>2</a:t>
            </a:fld>
            <a:endParaRPr lang="en-US"/>
          </a:p>
        </p:txBody>
      </p:sp>
    </p:spTree>
    <p:extLst>
      <p:ext uri="{BB962C8B-B14F-4D97-AF65-F5344CB8AC3E}">
        <p14:creationId xmlns:p14="http://schemas.microsoft.com/office/powerpoint/2010/main" val="1275303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John 17:20-21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Neither for these only do I pray, but for them also that believe on me through their word; </a:t>
            </a:r>
            <a:r>
              <a:rPr lang="en-US" sz="1900" b="1" baseline="30000" dirty="0">
                <a:solidFill>
                  <a:srgbClr val="21770A"/>
                </a:solidFill>
                <a:latin typeface="Arial" panose="020B0604020202020204" pitchFamily="34" charset="0"/>
              </a:rPr>
              <a:t>21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they may all be one; even as thou, Father, (art) in me, and I in thee, that they also may be in us: that the world may believe that thou didst send 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Ephesians 4:1-3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therefore, the prisoner in the Lord, beseech you to walk worthily of the calling wherewith ye were called,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with all lowliness and meekness, with longsuffering, forbearing one another in love;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giving diligence to keep the unity of the Spirit in the bond of peace.”</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Ephesians 4:11-16</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gave some (to be) apostles; and some, prophets; and some, evangelists; and some, pastors and teachers;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 perfecting of the saints, unto the work of ministering, unto the building up of the body of Christ: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till we all attain unto the unity of the faith, and of the knowledge of the Son of God, unto a fullgrown man, unto the measure of the stature of the fulness of Christ: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we may be no longer children, tossed to and fro and carried about with every wind of doctrine, by the sleight of men, in craftiness, after the wiles of error;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speaking truth in love, we may grow up in all things into him, who is the head, (even) Christ;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from whom all the body fitly framed and knit together through that which every joint supplieth, according to the working in (due) measure of each several part, maketh the increase of the body unto the building up of itself in love.”</a:t>
            </a:r>
          </a:p>
          <a:p>
            <a:pPr algn="l"/>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Corinthians 1:10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I beseech you, brethren, through the name of our Lord Jesus Christ, that ye all speak the same thing and (that) there be no divisions among you; but (that) ye be perfected together in the same mind and in the same judgment.”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Hebrews 4:1-3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Let us fear therefore, lest haply, a promise being left of entering into his rest, any one of you should seem to have come short of it.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indeed we have had good tidings preached unto us, even as also they: but the word of hearing did not profit them, because it was not </a:t>
            </a:r>
            <a:r>
              <a:rPr lang="en-US" sz="1900" b="1" dirty="0">
                <a:solidFill>
                  <a:srgbClr val="000000"/>
                </a:solidFill>
                <a:latin typeface="Trebuchet MS" panose="020B0603020202020204" pitchFamily="34" charset="0"/>
              </a:rPr>
              <a:t>united by faith</a:t>
            </a:r>
            <a:r>
              <a:rPr lang="en-US" sz="1900" dirty="0">
                <a:solidFill>
                  <a:srgbClr val="000000"/>
                </a:solidFill>
                <a:latin typeface="Trebuchet MS" panose="020B0603020202020204" pitchFamily="34" charset="0"/>
              </a:rPr>
              <a:t> with them that heard.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we who have believed do enter into that rest; even as he hath said, As I sware in my wrath, They shall not enter into my rest: although the works were finished from the foundation of the world.”</a:t>
            </a:r>
            <a:endParaRPr lang="en-US" dirty="0"/>
          </a:p>
        </p:txBody>
      </p:sp>
      <p:sp>
        <p:nvSpPr>
          <p:cNvPr id="4" name="Header Placeholder 3"/>
          <p:cNvSpPr>
            <a:spLocks noGrp="1"/>
          </p:cNvSpPr>
          <p:nvPr>
            <p:ph type="hdr" sz="quarter"/>
          </p:nvPr>
        </p:nvSpPr>
        <p:spPr/>
        <p:txBody>
          <a:bodyPr/>
          <a:lstStyle/>
          <a:p>
            <a:r>
              <a:rPr lang="en-US"/>
              <a:t>Class – A Study Of The Psalms (31)</a:t>
            </a:r>
          </a:p>
        </p:txBody>
      </p:sp>
      <p:sp>
        <p:nvSpPr>
          <p:cNvPr id="5" name="Date Placeholder 4"/>
          <p:cNvSpPr>
            <a:spLocks noGrp="1"/>
          </p:cNvSpPr>
          <p:nvPr>
            <p:ph type="dt" idx="1"/>
          </p:nvPr>
        </p:nvSpPr>
        <p:spPr/>
        <p:txBody>
          <a:bodyPr/>
          <a:lstStyle/>
          <a:p>
            <a:r>
              <a:rPr lang="en-US"/>
              <a:t>7/10/2022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C6D71C74-D24B-4692-AD4D-6C911E7F8981}" type="slidenum">
              <a:rPr lang="en-US" smtClean="0"/>
              <a:t>3</a:t>
            </a:fld>
            <a:endParaRPr lang="en-US"/>
          </a:p>
        </p:txBody>
      </p:sp>
    </p:spTree>
    <p:extLst>
      <p:ext uri="{BB962C8B-B14F-4D97-AF65-F5344CB8AC3E}">
        <p14:creationId xmlns:p14="http://schemas.microsoft.com/office/powerpoint/2010/main" val="10665624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9690544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436530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39756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411349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16250831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046630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978434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23661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842555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7159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6BD29DA-F084-4C85-A93B-6398D1401EB6}" type="datetimeFigureOut">
              <a:rPr lang="en-US" smtClean="0"/>
              <a:t>7/12/2022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237330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6BD29DA-F084-4C85-A93B-6398D1401EB6}" type="datetimeFigureOut">
              <a:rPr lang="en-US" smtClean="0"/>
              <a:t>7/12/2022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406050931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FDD6-0F12-4740-6712-665E6CC2D1FF}"/>
              </a:ext>
            </a:extLst>
          </p:cNvPr>
          <p:cNvSpPr>
            <a:spLocks noGrp="1"/>
          </p:cNvSpPr>
          <p:nvPr>
            <p:ph type="ctrTitle"/>
          </p:nvPr>
        </p:nvSpPr>
        <p:spPr>
          <a:xfrm>
            <a:off x="761999" y="1530520"/>
            <a:ext cx="7772400" cy="1492716"/>
          </a:xfrm>
          <a:solidFill>
            <a:schemeClr val="accent1"/>
          </a:solidFill>
        </p:spPr>
        <p:txBody>
          <a:bodyPr>
            <a:spAutoFit/>
          </a:bodyPr>
          <a:lstStyle/>
          <a:p>
            <a:r>
              <a:rPr lang="en-US" sz="4400" dirty="0">
                <a:solidFill>
                  <a:schemeClr val="bg1"/>
                </a:solidFill>
              </a:rPr>
              <a:t>The Beauty of Unity</a:t>
            </a:r>
            <a:br>
              <a:rPr lang="en-US" sz="4400" dirty="0">
                <a:solidFill>
                  <a:schemeClr val="bg1"/>
                </a:solidFill>
              </a:rPr>
            </a:br>
            <a:r>
              <a:rPr lang="en-US" sz="4400" dirty="0">
                <a:solidFill>
                  <a:schemeClr val="bg1"/>
                </a:solidFill>
              </a:rPr>
              <a:t>Psalms 133</a:t>
            </a:r>
            <a:endParaRPr lang="en-US" dirty="0">
              <a:solidFill>
                <a:schemeClr val="bg1"/>
              </a:solidFill>
            </a:endParaRPr>
          </a:p>
        </p:txBody>
      </p:sp>
      <p:sp>
        <p:nvSpPr>
          <p:cNvPr id="4" name="TextBox 3">
            <a:extLst>
              <a:ext uri="{FF2B5EF4-FFF2-40B4-BE49-F238E27FC236}">
                <a16:creationId xmlns:a16="http://schemas.microsoft.com/office/drawing/2014/main" id="{9E58B7C1-BBE9-BF81-B097-E6B513C1F175}"/>
              </a:ext>
            </a:extLst>
          </p:cNvPr>
          <p:cNvSpPr txBox="1"/>
          <p:nvPr/>
        </p:nvSpPr>
        <p:spPr>
          <a:xfrm>
            <a:off x="1918707" y="5028089"/>
            <a:ext cx="530658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Verdana"/>
                <a:ea typeface="+mn-ea"/>
                <a:cs typeface="Arial"/>
              </a:rPr>
              <a:t>Lesson 2: Psalms of Guidance</a:t>
            </a:r>
          </a:p>
        </p:txBody>
      </p:sp>
      <p:sp>
        <p:nvSpPr>
          <p:cNvPr id="5" name="TextBox 4">
            <a:extLst>
              <a:ext uri="{FF2B5EF4-FFF2-40B4-BE49-F238E27FC236}">
                <a16:creationId xmlns:a16="http://schemas.microsoft.com/office/drawing/2014/main" id="{6B601DD8-D036-7802-184C-95E351627F11}"/>
              </a:ext>
            </a:extLst>
          </p:cNvPr>
          <p:cNvSpPr txBox="1"/>
          <p:nvPr/>
        </p:nvSpPr>
        <p:spPr>
          <a:xfrm>
            <a:off x="3195661" y="6039894"/>
            <a:ext cx="2903359" cy="52322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2800" b="1" dirty="0">
                <a:latin typeface="Verdana"/>
                <a:cs typeface="Arial"/>
              </a:rPr>
              <a:t>July 10</a:t>
            </a:r>
            <a:r>
              <a:rPr kumimoji="0" lang="en-US" sz="2800" b="1" i="0" u="none" strike="noStrike" kern="1200" cap="none" spc="0" normalizeH="0" baseline="0" noProof="0" dirty="0">
                <a:ln>
                  <a:noFill/>
                </a:ln>
                <a:effectLst/>
                <a:uLnTx/>
                <a:uFillTx/>
                <a:latin typeface="Verdana"/>
                <a:ea typeface="+mn-ea"/>
                <a:cs typeface="Arial"/>
              </a:rPr>
              <a:t>, 2022</a:t>
            </a:r>
          </a:p>
        </p:txBody>
      </p:sp>
    </p:spTree>
    <p:extLst>
      <p:ext uri="{BB962C8B-B14F-4D97-AF65-F5344CB8AC3E}">
        <p14:creationId xmlns:p14="http://schemas.microsoft.com/office/powerpoint/2010/main" val="4230454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42702-FE91-D20C-8767-1E878ABD7530}"/>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The Beauty of Unity</a:t>
            </a:r>
          </a:p>
        </p:txBody>
      </p:sp>
      <p:sp>
        <p:nvSpPr>
          <p:cNvPr id="3" name="Content Placeholder 2">
            <a:extLst>
              <a:ext uri="{FF2B5EF4-FFF2-40B4-BE49-F238E27FC236}">
                <a16:creationId xmlns:a16="http://schemas.microsoft.com/office/drawing/2014/main" id="{44E825AC-9F9E-13A7-0374-0CDFBCD0D59E}"/>
              </a:ext>
            </a:extLst>
          </p:cNvPr>
          <p:cNvSpPr>
            <a:spLocks noGrp="1"/>
          </p:cNvSpPr>
          <p:nvPr>
            <p:ph sz="quarter" idx="1"/>
          </p:nvPr>
        </p:nvSpPr>
        <p:spPr>
          <a:xfrm>
            <a:off x="388144" y="1435101"/>
            <a:ext cx="8367712" cy="5278368"/>
          </a:xfrm>
        </p:spPr>
        <p:txBody>
          <a:bodyPr>
            <a:spAutoFit/>
          </a:bodyPr>
          <a:lstStyle/>
          <a:p>
            <a:pPr marL="0" indent="0">
              <a:buNone/>
            </a:pPr>
            <a:r>
              <a:rPr lang="en-US" dirty="0"/>
              <a:t>Psalms 133</a:t>
            </a:r>
          </a:p>
          <a:p>
            <a:pPr marL="0" indent="0">
              <a:buNone/>
            </a:pPr>
            <a:r>
              <a:rPr lang="en-US" i="1" dirty="0"/>
              <a:t>1 “Behold, how good and how pleasant it is for brethren to dwell together in unity!”</a:t>
            </a:r>
          </a:p>
          <a:p>
            <a:pPr marL="0" indent="0">
              <a:buNone/>
            </a:pPr>
            <a:r>
              <a:rPr lang="en-US" b="1" dirty="0"/>
              <a:t>Old Testament Prophecy Concerning Unity</a:t>
            </a:r>
            <a:br>
              <a:rPr lang="en-US" b="1" dirty="0"/>
            </a:br>
            <a:r>
              <a:rPr lang="pl-PL" b="1" dirty="0"/>
              <a:t>(</a:t>
            </a:r>
            <a:r>
              <a:rPr lang="en-US" b="1" dirty="0"/>
              <a:t>Isaiah </a:t>
            </a:r>
            <a:r>
              <a:rPr lang="pl-PL" b="1" dirty="0"/>
              <a:t>2:4; </a:t>
            </a:r>
            <a:r>
              <a:rPr lang="en-US" b="1" dirty="0"/>
              <a:t>Zechariah </a:t>
            </a:r>
            <a:r>
              <a:rPr lang="pl-PL" b="1" dirty="0"/>
              <a:t>2:10; 9:9)</a:t>
            </a:r>
            <a:r>
              <a:rPr lang="pl-PL" dirty="0"/>
              <a:t>.</a:t>
            </a:r>
            <a:endParaRPr lang="en-US" dirty="0"/>
          </a:p>
          <a:p>
            <a:pPr marL="0" indent="0">
              <a:buNone/>
            </a:pPr>
            <a:r>
              <a:rPr lang="en-US" dirty="0"/>
              <a:t>Zephaniah 3:9, </a:t>
            </a:r>
            <a:r>
              <a:rPr lang="en-US" i="1" dirty="0"/>
              <a:t>“For then will I turn to the peoples of a pure language, that they may all call upon the name of Jehovah, </a:t>
            </a:r>
            <a:r>
              <a:rPr lang="en-US" b="1" i="1" dirty="0"/>
              <a:t>to serve him with one consent</a:t>
            </a:r>
            <a:r>
              <a:rPr lang="en-US" i="1" dirty="0"/>
              <a:t>.” ASV</a:t>
            </a:r>
          </a:p>
          <a:p>
            <a:pPr marL="0" indent="0">
              <a:buNone/>
            </a:pPr>
            <a:r>
              <a:rPr lang="en-US" i="1" dirty="0"/>
              <a:t>“For then I will restore to the peoples a pure language, That they all may call on the name of the Lord, </a:t>
            </a:r>
            <a:r>
              <a:rPr lang="en-US" b="1" i="1" dirty="0"/>
              <a:t>To serve Him with one accord</a:t>
            </a:r>
            <a:r>
              <a:rPr lang="en-US" i="1" dirty="0"/>
              <a:t>.” NKJV</a:t>
            </a:r>
          </a:p>
          <a:p>
            <a:pPr marL="0" indent="0">
              <a:buNone/>
            </a:pPr>
            <a:r>
              <a:rPr lang="en-US" i="1" dirty="0"/>
              <a:t>“For then I will give to the peoples purified lips, That all of them may call on the name of the Lord, </a:t>
            </a:r>
            <a:r>
              <a:rPr lang="en-US" b="1" i="1" dirty="0"/>
              <a:t>To serve Him shoulder to shoulder</a:t>
            </a:r>
            <a:r>
              <a:rPr lang="en-US" i="1" dirty="0"/>
              <a:t>.”</a:t>
            </a:r>
            <a:r>
              <a:rPr lang="en-US" b="1" i="1" dirty="0"/>
              <a:t> </a:t>
            </a:r>
            <a:r>
              <a:rPr lang="en-US" i="1" dirty="0"/>
              <a:t>NASU</a:t>
            </a:r>
          </a:p>
        </p:txBody>
      </p:sp>
    </p:spTree>
    <p:extLst>
      <p:ext uri="{BB962C8B-B14F-4D97-AF65-F5344CB8AC3E}">
        <p14:creationId xmlns:p14="http://schemas.microsoft.com/office/powerpoint/2010/main" val="1149722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42702-FE91-D20C-8767-1E878ABD7530}"/>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The Beauty of Unity</a:t>
            </a:r>
          </a:p>
        </p:txBody>
      </p:sp>
      <p:sp>
        <p:nvSpPr>
          <p:cNvPr id="3" name="Content Placeholder 2">
            <a:extLst>
              <a:ext uri="{FF2B5EF4-FFF2-40B4-BE49-F238E27FC236}">
                <a16:creationId xmlns:a16="http://schemas.microsoft.com/office/drawing/2014/main" id="{44E825AC-9F9E-13A7-0374-0CDFBCD0D59E}"/>
              </a:ext>
            </a:extLst>
          </p:cNvPr>
          <p:cNvSpPr>
            <a:spLocks noGrp="1"/>
          </p:cNvSpPr>
          <p:nvPr>
            <p:ph sz="quarter" idx="1"/>
          </p:nvPr>
        </p:nvSpPr>
        <p:spPr>
          <a:xfrm>
            <a:off x="319087" y="1417638"/>
            <a:ext cx="8505825" cy="3416320"/>
          </a:xfrm>
        </p:spPr>
        <p:txBody>
          <a:bodyPr>
            <a:spAutoFit/>
          </a:bodyPr>
          <a:lstStyle/>
          <a:p>
            <a:pPr marL="0" indent="0">
              <a:buNone/>
            </a:pPr>
            <a:r>
              <a:rPr lang="en-US" sz="2800" dirty="0"/>
              <a:t>Psalms 133</a:t>
            </a:r>
          </a:p>
          <a:p>
            <a:pPr marL="0" indent="0">
              <a:buNone/>
            </a:pPr>
            <a:r>
              <a:rPr lang="en-US" sz="2800" i="1" dirty="0"/>
              <a:t>1 “Behold, how good and how pleasant it is for brethren to dwell together in unity!”</a:t>
            </a:r>
          </a:p>
          <a:p>
            <a:pPr marL="0" indent="0">
              <a:buNone/>
            </a:pPr>
            <a:endParaRPr lang="en-US" sz="2800" i="1" dirty="0"/>
          </a:p>
          <a:p>
            <a:pPr marL="0" indent="0">
              <a:buNone/>
            </a:pPr>
            <a:r>
              <a:rPr lang="en-US" sz="2800" b="1" dirty="0"/>
              <a:t>New  Testament On Unity</a:t>
            </a:r>
          </a:p>
          <a:p>
            <a:pPr marL="0" indent="0">
              <a:buNone/>
            </a:pPr>
            <a:r>
              <a:rPr lang="en-US" sz="2800" dirty="0"/>
              <a:t>John 17:20-21; Ephesians 4:1-3, 11-16; 1 Corinthians 1:10; Hebrews 4:1-3</a:t>
            </a:r>
          </a:p>
        </p:txBody>
      </p:sp>
    </p:spTree>
    <p:extLst>
      <p:ext uri="{BB962C8B-B14F-4D97-AF65-F5344CB8AC3E}">
        <p14:creationId xmlns:p14="http://schemas.microsoft.com/office/powerpoint/2010/main" val="1868222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1296</TotalTime>
  <Words>1000</Words>
  <Application>Microsoft Office PowerPoint</Application>
  <PresentationFormat>On-screen Show (4:3)</PresentationFormat>
  <Paragraphs>38</Paragraphs>
  <Slides>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vt:i4>
      </vt:variant>
    </vt:vector>
  </HeadingPairs>
  <TitlesOfParts>
    <vt:vector size="12" baseType="lpstr">
      <vt:lpstr>Arial</vt:lpstr>
      <vt:lpstr>Calibri</vt:lpstr>
      <vt:lpstr>Franklin Gothic Book</vt:lpstr>
      <vt:lpstr>Perpetua</vt:lpstr>
      <vt:lpstr>Tahoma</vt:lpstr>
      <vt:lpstr>Trebuchet MS</vt:lpstr>
      <vt:lpstr>Verdana</vt:lpstr>
      <vt:lpstr>Wingdings 2</vt:lpstr>
      <vt:lpstr>Theme10</vt:lpstr>
      <vt:lpstr>The Beauty of Unity Psalms 133</vt:lpstr>
      <vt:lpstr>The Beauty of Unity</vt:lpstr>
      <vt:lpstr>The Beauty of Unity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Faith’s Response To Fear</dc:title>
  <dc:creator>mgalloway2715@gmail.com</dc:creator>
  <cp:lastModifiedBy>Richard Lidh</cp:lastModifiedBy>
  <cp:revision>16</cp:revision>
  <cp:lastPrinted>2022-07-13T05:33:53Z</cp:lastPrinted>
  <dcterms:created xsi:type="dcterms:W3CDTF">2022-07-02T22:27:58Z</dcterms:created>
  <dcterms:modified xsi:type="dcterms:W3CDTF">2022-07-13T05:34:39Z</dcterms:modified>
</cp:coreProperties>
</file>